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5" r:id="rId9"/>
    <p:sldId id="262" r:id="rId10"/>
    <p:sldId id="263" r:id="rId11"/>
    <p:sldId id="267" r:id="rId12"/>
    <p:sldId id="266" r:id="rId13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ampungan Teks 4">
            <a:extLst>
              <a:ext uri="{FF2B5EF4-FFF2-40B4-BE49-F238E27FC236}">
                <a16:creationId xmlns:a16="http://schemas.microsoft.com/office/drawing/2014/main" xmlns="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 err="1" smtClean="0"/>
              <a:t>Waskitha</a:t>
            </a:r>
            <a:r>
              <a:rPr lang="en-GB" sz="6000" dirty="0" smtClean="0"/>
              <a:t> </a:t>
            </a:r>
            <a:r>
              <a:rPr lang="en-GB" sz="6000" dirty="0" err="1" smtClean="0"/>
              <a:t>Basa</a:t>
            </a:r>
            <a:r>
              <a:rPr lang="en-GB" sz="6000" dirty="0" smtClean="0"/>
              <a:t> </a:t>
            </a:r>
            <a:r>
              <a:rPr lang="en-GB" sz="6000" dirty="0" err="1"/>
              <a:t>l</a:t>
            </a:r>
            <a:r>
              <a:rPr lang="en-GB" sz="6000" dirty="0" err="1" smtClean="0"/>
              <a:t>an</a:t>
            </a:r>
            <a:r>
              <a:rPr lang="en-GB" sz="6000" dirty="0" smtClean="0"/>
              <a:t> </a:t>
            </a:r>
            <a:r>
              <a:rPr lang="en-GB" sz="6000" dirty="0" err="1" smtClean="0"/>
              <a:t>Sastra</a:t>
            </a:r>
            <a:r>
              <a:rPr lang="en-GB" sz="6000" dirty="0" smtClean="0"/>
              <a:t> </a:t>
            </a:r>
            <a:r>
              <a:rPr lang="en-GB" sz="6000" dirty="0" err="1" smtClean="0"/>
              <a:t>Jawa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:a16="http://schemas.microsoft.com/office/drawing/2014/main" xmlns="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393223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spc="-20" dirty="0" err="1" smtClean="0">
                <a:solidFill>
                  <a:srgbClr val="18171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Kanggo</a:t>
            </a:r>
            <a:r>
              <a:rPr lang="en-GB" sz="2800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126" y="703859"/>
            <a:ext cx="11275392" cy="5656599"/>
          </a:xfrm>
        </p:spPr>
        <p:txBody>
          <a:bodyPr/>
          <a:lstStyle/>
          <a:p>
            <a:r>
              <a:rPr lang="en-US" sz="2000" dirty="0" err="1"/>
              <a:t>Pandhu</a:t>
            </a:r>
            <a:r>
              <a:rPr lang="en-US" sz="2000" dirty="0"/>
              <a:t> </a:t>
            </a:r>
            <a:r>
              <a:rPr lang="en-US" sz="2000" dirty="0" err="1"/>
              <a:t>Dewanata</a:t>
            </a:r>
            <a:endParaRPr lang="en-US" sz="2000" dirty="0"/>
          </a:p>
          <a:p>
            <a:pPr marL="0" indent="457200">
              <a:buNone/>
            </a:pP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putrane</a:t>
            </a:r>
            <a:r>
              <a:rPr lang="en-US" sz="2000" dirty="0" smtClean="0"/>
              <a:t> </a:t>
            </a:r>
            <a:r>
              <a:rPr lang="en-US" sz="2000" dirty="0" err="1" smtClean="0"/>
              <a:t>Prabu</a:t>
            </a:r>
            <a:r>
              <a:rPr lang="en-US" sz="2000" dirty="0" smtClean="0"/>
              <a:t> </a:t>
            </a:r>
            <a:r>
              <a:rPr lang="en-US" sz="2000" dirty="0" err="1" smtClean="0"/>
              <a:t>Abiyasa</a:t>
            </a:r>
            <a:r>
              <a:rPr lang="en-US" sz="2000" dirty="0" smtClean="0"/>
              <a:t> </a:t>
            </a:r>
            <a:r>
              <a:rPr lang="en-US" sz="2000" dirty="0" err="1" smtClean="0"/>
              <a:t>karo</a:t>
            </a:r>
            <a:r>
              <a:rPr lang="en-US" sz="2000" dirty="0" smtClean="0"/>
              <a:t> </a:t>
            </a:r>
            <a:r>
              <a:rPr lang="en-US" sz="2000" dirty="0" err="1" smtClean="0"/>
              <a:t>Dewi</a:t>
            </a:r>
            <a:r>
              <a:rPr lang="en-US" sz="2000" dirty="0" smtClean="0"/>
              <a:t> </a:t>
            </a:r>
            <a:r>
              <a:rPr lang="en-US" sz="2000" dirty="0" err="1" smtClean="0"/>
              <a:t>Ambalika</a:t>
            </a:r>
            <a:r>
              <a:rPr lang="en-US" sz="2000" dirty="0" smtClean="0"/>
              <a:t>. </a:t>
            </a:r>
            <a:r>
              <a:rPr lang="en-US" sz="2000" dirty="0" err="1" smtClean="0"/>
              <a:t>Pandhu</a:t>
            </a:r>
            <a:r>
              <a:rPr lang="en-US" sz="2000" dirty="0" smtClean="0"/>
              <a:t> </a:t>
            </a:r>
            <a:r>
              <a:rPr lang="en-US" sz="2000" dirty="0" err="1" smtClean="0"/>
              <a:t>duwe</a:t>
            </a:r>
            <a:r>
              <a:rPr lang="en-US" sz="2000" dirty="0" smtClean="0"/>
              <a:t> </a:t>
            </a:r>
            <a:r>
              <a:rPr lang="en-US" sz="2000" dirty="0" err="1" smtClean="0"/>
              <a:t>sdulur</a:t>
            </a:r>
            <a:r>
              <a:rPr lang="en-US" sz="2000" dirty="0" smtClean="0"/>
              <a:t> </a:t>
            </a:r>
            <a:r>
              <a:rPr lang="en-US" sz="2000" dirty="0" err="1" smtClean="0"/>
              <a:t>tuwa</a:t>
            </a:r>
            <a:r>
              <a:rPr lang="en-US" sz="2000" dirty="0" smtClean="0"/>
              <a:t> </a:t>
            </a: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err="1" smtClean="0"/>
              <a:t>Drestrarastra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dikurmati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luhur</a:t>
            </a:r>
            <a:r>
              <a:rPr lang="en-US" sz="2000" dirty="0" smtClean="0"/>
              <a:t>. </a:t>
            </a:r>
            <a:r>
              <a:rPr lang="en-US" sz="2000" dirty="0" err="1" smtClean="0"/>
              <a:t>Pandhu</a:t>
            </a:r>
            <a:r>
              <a:rPr lang="en-US" sz="2000" dirty="0" smtClean="0"/>
              <a:t> </a:t>
            </a:r>
            <a:r>
              <a:rPr lang="en-US" sz="2000" dirty="0" err="1"/>
              <a:t>d</a:t>
            </a:r>
            <a:r>
              <a:rPr lang="en-US" sz="2000" dirty="0" err="1" smtClean="0"/>
              <a:t>uwe</a:t>
            </a:r>
            <a:r>
              <a:rPr lang="en-US" sz="2000" dirty="0" smtClean="0"/>
              <a:t> </a:t>
            </a:r>
            <a:r>
              <a:rPr lang="en-US" sz="2000" dirty="0" err="1" smtClean="0"/>
              <a:t>garwa</a:t>
            </a:r>
            <a:r>
              <a:rPr lang="en-US" sz="2000" dirty="0" smtClean="0"/>
              <a:t> </a:t>
            </a:r>
            <a:r>
              <a:rPr lang="en-US" sz="2000" dirty="0" err="1" smtClean="0"/>
              <a:t>Dewi</a:t>
            </a:r>
            <a:r>
              <a:rPr lang="en-US" sz="2000" dirty="0" smtClean="0"/>
              <a:t> </a:t>
            </a:r>
            <a:r>
              <a:rPr lang="en-US" sz="2000" dirty="0" err="1" smtClean="0"/>
              <a:t>Kunthi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endParaRPr lang="en-US" sz="2000" dirty="0" smtClean="0"/>
          </a:p>
          <a:p>
            <a:pPr marL="0" indent="0">
              <a:buNone/>
            </a:pPr>
            <a:r>
              <a:rPr lang="en-US" sz="2000" dirty="0" err="1" smtClean="0"/>
              <a:t>Dewi</a:t>
            </a:r>
            <a:r>
              <a:rPr lang="en-US" sz="2000" dirty="0" smtClean="0"/>
              <a:t> </a:t>
            </a:r>
            <a:r>
              <a:rPr lang="en-US" sz="2000" dirty="0" err="1" smtClean="0"/>
              <a:t>Madrim</a:t>
            </a:r>
            <a:r>
              <a:rPr lang="en-US" sz="2000" dirty="0" smtClean="0"/>
              <a:t>. </a:t>
            </a:r>
            <a:r>
              <a:rPr lang="en-US" sz="2000" dirty="0" err="1" smtClean="0"/>
              <a:t>Kagungan</a:t>
            </a:r>
            <a:r>
              <a:rPr lang="en-US" sz="2000" dirty="0" smtClean="0"/>
              <a:t> </a:t>
            </a:r>
            <a:r>
              <a:rPr lang="en-US" sz="2000" dirty="0" err="1" smtClean="0"/>
              <a:t>putra</a:t>
            </a:r>
            <a:r>
              <a:rPr lang="en-US" sz="2000" dirty="0" smtClean="0"/>
              <a:t> </a:t>
            </a:r>
            <a:r>
              <a:rPr lang="en-US" sz="2000" dirty="0" err="1" smtClean="0"/>
              <a:t>Yudhistira</a:t>
            </a:r>
            <a:r>
              <a:rPr lang="en-US" sz="2000" dirty="0" smtClean="0"/>
              <a:t>, </a:t>
            </a:r>
            <a:r>
              <a:rPr lang="en-US" sz="2000" dirty="0" err="1" smtClean="0"/>
              <a:t>Werkudara</a:t>
            </a:r>
            <a:r>
              <a:rPr lang="en-US" sz="2000" dirty="0" smtClean="0"/>
              <a:t>, </a:t>
            </a:r>
            <a:r>
              <a:rPr lang="en-US" sz="2000" dirty="0" err="1" smtClean="0"/>
              <a:t>Arjuna</a:t>
            </a:r>
            <a:r>
              <a:rPr lang="en-US" sz="2000" dirty="0" smtClean="0"/>
              <a:t>, </a:t>
            </a:r>
            <a:r>
              <a:rPr lang="en-US" sz="2000" dirty="0" err="1" smtClean="0"/>
              <a:t>Nakula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err="1" smtClean="0"/>
              <a:t>Sadewa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r>
              <a:rPr lang="en-US" sz="2000" dirty="0" err="1" smtClean="0"/>
              <a:t>Wosing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pakarti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: 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  <a:r>
              <a:rPr lang="en-US" sz="2000" b="1" dirty="0" err="1" smtClean="0"/>
              <a:t>Kadang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enom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tresna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bekti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tuhu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marang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kadang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wredha</a:t>
            </a:r>
            <a:endParaRPr lang="en-US" sz="2000" b="1" dirty="0" smtClean="0"/>
          </a:p>
          <a:p>
            <a:pPr marL="0" indent="0">
              <a:buNone/>
            </a:pPr>
            <a:r>
              <a:rPr lang="en-US" sz="2000" dirty="0" smtClean="0"/>
              <a:t>→ </a:t>
            </a:r>
            <a:r>
              <a:rPr lang="en-US" sz="2000" dirty="0" err="1" smtClean="0"/>
              <a:t>Pandu</a:t>
            </a:r>
            <a:r>
              <a:rPr lang="en-US" sz="2000" dirty="0" smtClean="0"/>
              <a:t> ding </a:t>
            </a:r>
            <a:r>
              <a:rPr lang="en-US" sz="2000" dirty="0" err="1" smtClean="0"/>
              <a:t>luwih</a:t>
            </a:r>
            <a:r>
              <a:rPr lang="en-US" sz="2000" dirty="0" smtClean="0"/>
              <a:t> </a:t>
            </a:r>
            <a:r>
              <a:rPr lang="en-US" sz="2000" dirty="0" err="1" smtClean="0"/>
              <a:t>enom</a:t>
            </a:r>
            <a:r>
              <a:rPr lang="en-US" sz="2000" dirty="0" smtClean="0"/>
              <a:t> </a:t>
            </a:r>
            <a:r>
              <a:rPr lang="en-US" sz="2000" dirty="0" err="1" smtClean="0"/>
              <a:t>bekti</a:t>
            </a:r>
            <a:r>
              <a:rPr lang="en-US" sz="2000" dirty="0" smtClean="0"/>
              <a:t> </a:t>
            </a:r>
            <a:r>
              <a:rPr lang="en-US" sz="2000" dirty="0" err="1" smtClean="0"/>
              <a:t>marang</a:t>
            </a:r>
            <a:r>
              <a:rPr lang="en-US" sz="2000" dirty="0" smtClean="0"/>
              <a:t> </a:t>
            </a:r>
            <a:r>
              <a:rPr lang="en-US" sz="2000" dirty="0" err="1" smtClean="0"/>
              <a:t>Drestrarastra</a:t>
            </a:r>
            <a:r>
              <a:rPr lang="en-US" sz="2000" dirty="0" smtClean="0"/>
              <a:t>.</a:t>
            </a:r>
            <a:endParaRPr lang="en-US" sz="2000" dirty="0"/>
          </a:p>
          <a:p>
            <a:r>
              <a:rPr lang="en-US" sz="2000" dirty="0" err="1"/>
              <a:t>Dewi</a:t>
            </a:r>
            <a:r>
              <a:rPr lang="en-US" sz="2000" dirty="0"/>
              <a:t> </a:t>
            </a:r>
            <a:r>
              <a:rPr lang="en-US" sz="2000" dirty="0" err="1" smtClean="0"/>
              <a:t>Kunthi</a:t>
            </a:r>
            <a:endParaRPr lang="en-US" sz="2000" dirty="0" smtClean="0"/>
          </a:p>
          <a:p>
            <a:pPr marL="0" indent="457200">
              <a:buNone/>
            </a:pP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putrine</a:t>
            </a:r>
            <a:r>
              <a:rPr lang="en-US" sz="2000" dirty="0" smtClean="0"/>
              <a:t> </a:t>
            </a:r>
            <a:r>
              <a:rPr lang="en-US" sz="2000" dirty="0" err="1" smtClean="0"/>
              <a:t>Prabu</a:t>
            </a:r>
            <a:r>
              <a:rPr lang="en-US" sz="2000" dirty="0" smtClean="0"/>
              <a:t> </a:t>
            </a:r>
            <a:r>
              <a:rPr lang="en-US" sz="2000" dirty="0" err="1" smtClean="0"/>
              <a:t>kunthiboja</a:t>
            </a:r>
            <a:r>
              <a:rPr lang="en-US" sz="2000" dirty="0" smtClean="0"/>
              <a:t> </a:t>
            </a:r>
            <a:r>
              <a:rPr lang="en-US" sz="2000" dirty="0" err="1" smtClean="0"/>
              <a:t>ratu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Mandura</a:t>
            </a:r>
            <a:r>
              <a:rPr lang="en-US" sz="2000" dirty="0" smtClean="0"/>
              <a:t> </a:t>
            </a:r>
            <a:r>
              <a:rPr lang="en-US" sz="2000" dirty="0" err="1" smtClean="0"/>
              <a:t>karo</a:t>
            </a:r>
            <a:r>
              <a:rPr lang="en-US" sz="2000" dirty="0" smtClean="0"/>
              <a:t> </a:t>
            </a:r>
            <a:r>
              <a:rPr lang="en-US" sz="2000" dirty="0" err="1" smtClean="0"/>
              <a:t>Dewi</a:t>
            </a:r>
            <a:r>
              <a:rPr lang="en-US" sz="2000" dirty="0" smtClean="0"/>
              <a:t> </a:t>
            </a:r>
            <a:r>
              <a:rPr lang="en-US" sz="2000" dirty="0" err="1" smtClean="0"/>
              <a:t>Bondhasari</a:t>
            </a:r>
            <a:r>
              <a:rPr lang="en-US" sz="2000" dirty="0" smtClean="0"/>
              <a:t>. </a:t>
            </a:r>
            <a:r>
              <a:rPr lang="en-US" sz="2000" dirty="0" err="1" smtClean="0"/>
              <a:t>Kunthi</a:t>
            </a:r>
            <a:r>
              <a:rPr lang="en-US" sz="2000" dirty="0" smtClean="0"/>
              <a:t> </a:t>
            </a:r>
            <a:r>
              <a:rPr lang="en-US" sz="2000" dirty="0" err="1" smtClean="0"/>
              <a:t>kagarwa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err="1" smtClean="0"/>
              <a:t>Prabu</a:t>
            </a:r>
            <a:r>
              <a:rPr lang="en-US" sz="2000" dirty="0" smtClean="0"/>
              <a:t> </a:t>
            </a:r>
            <a:r>
              <a:rPr lang="en-US" sz="2000" dirty="0" err="1" smtClean="0"/>
              <a:t>Pandu</a:t>
            </a:r>
            <a:r>
              <a:rPr lang="en-US" sz="2000" dirty="0" smtClean="0"/>
              <a:t> </a:t>
            </a:r>
            <a:r>
              <a:rPr lang="en-US" sz="2000" dirty="0" err="1" smtClean="0"/>
              <a:t>Dewanata</a:t>
            </a:r>
            <a:r>
              <a:rPr lang="en-US" sz="2000" dirty="0" smtClean="0"/>
              <a:t> </a:t>
            </a:r>
            <a:r>
              <a:rPr lang="en-US" sz="2000" dirty="0" err="1" smtClean="0"/>
              <a:t>ratu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Astina</a:t>
            </a:r>
            <a:r>
              <a:rPr lang="en-US" sz="2000" dirty="0" smtClean="0"/>
              <a:t>. </a:t>
            </a:r>
            <a:r>
              <a:rPr lang="en-US" sz="2000" dirty="0" err="1" smtClean="0"/>
              <a:t>Kunthi</a:t>
            </a:r>
            <a:r>
              <a:rPr lang="en-US" sz="2000" dirty="0" smtClean="0"/>
              <a:t> </a:t>
            </a:r>
            <a:r>
              <a:rPr lang="en-US" sz="2000" dirty="0" err="1" smtClean="0"/>
              <a:t>peputra</a:t>
            </a:r>
            <a:r>
              <a:rPr lang="en-US" sz="2000" dirty="0" smtClean="0"/>
              <a:t> </a:t>
            </a:r>
            <a:r>
              <a:rPr lang="en-US" sz="2000" dirty="0" err="1" smtClean="0"/>
              <a:t>telu</a:t>
            </a:r>
            <a:r>
              <a:rPr lang="en-US" sz="2000" dirty="0" smtClean="0"/>
              <a:t> </a:t>
            </a:r>
            <a:r>
              <a:rPr lang="en-US" sz="2000" dirty="0" err="1" smtClean="0"/>
              <a:t>aran</a:t>
            </a:r>
            <a:r>
              <a:rPr lang="en-US" sz="2000" dirty="0" smtClean="0"/>
              <a:t> </a:t>
            </a:r>
            <a:r>
              <a:rPr lang="en-US" sz="2000" dirty="0" err="1" smtClean="0"/>
              <a:t>Puntadewa</a:t>
            </a:r>
            <a:r>
              <a:rPr lang="en-US" sz="2000" dirty="0" smtClean="0"/>
              <a:t>, </a:t>
            </a:r>
            <a:r>
              <a:rPr lang="en-US" sz="2000" dirty="0" err="1" smtClean="0"/>
              <a:t>Werkudara</a:t>
            </a:r>
            <a:r>
              <a:rPr lang="en-US" sz="2000" dirty="0" smtClean="0"/>
              <a:t>, </a:t>
            </a:r>
          </a:p>
          <a:p>
            <a:pPr marL="0" indent="0">
              <a:buNone/>
            </a:pP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Janaka</a:t>
            </a:r>
            <a:r>
              <a:rPr lang="en-US" sz="2000" dirty="0" smtClean="0"/>
              <a:t>. </a:t>
            </a:r>
            <a:r>
              <a:rPr lang="en-US" sz="2000" dirty="0" err="1" smtClean="0"/>
              <a:t>Kacarita</a:t>
            </a:r>
            <a:r>
              <a:rPr lang="en-US" sz="2000" dirty="0" smtClean="0"/>
              <a:t> </a:t>
            </a:r>
            <a:r>
              <a:rPr lang="en-US" sz="2000" dirty="0" err="1" smtClean="0"/>
              <a:t>Kunthi</a:t>
            </a:r>
            <a:r>
              <a:rPr lang="en-US" sz="2000" dirty="0" smtClean="0"/>
              <a:t> tau </a:t>
            </a:r>
            <a:r>
              <a:rPr lang="en-US" sz="2000" dirty="0" err="1" smtClean="0"/>
              <a:t>tetulung</a:t>
            </a:r>
            <a:r>
              <a:rPr lang="en-US" sz="2000" dirty="0" smtClean="0"/>
              <a:t> </a:t>
            </a:r>
            <a:r>
              <a:rPr lang="en-US" sz="2000" dirty="0" err="1" smtClean="0"/>
              <a:t>marang</a:t>
            </a:r>
            <a:r>
              <a:rPr lang="en-US" sz="2000" dirty="0" smtClean="0"/>
              <a:t> </a:t>
            </a:r>
            <a:r>
              <a:rPr lang="en-US" sz="2000" dirty="0" err="1" smtClean="0"/>
              <a:t>Resi</a:t>
            </a:r>
            <a:r>
              <a:rPr lang="en-US" sz="2000" dirty="0" smtClean="0"/>
              <a:t> </a:t>
            </a:r>
            <a:r>
              <a:rPr lang="en-US" sz="2000" dirty="0" err="1" smtClean="0"/>
              <a:t>Druwasa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paring </a:t>
            </a:r>
            <a:r>
              <a:rPr lang="en-US" sz="2000" dirty="0" err="1" smtClean="0"/>
              <a:t>boga</a:t>
            </a:r>
            <a:r>
              <a:rPr lang="en-US" sz="2000" dirty="0" smtClean="0"/>
              <a:t>. </a:t>
            </a:r>
            <a:r>
              <a:rPr lang="en-US" sz="2000" dirty="0" err="1" smtClean="0"/>
              <a:t>Banjur</a:t>
            </a:r>
            <a:r>
              <a:rPr lang="en-US" sz="2000" dirty="0" smtClean="0"/>
              <a:t> </a:t>
            </a:r>
          </a:p>
          <a:p>
            <a:pPr marL="0" indent="0">
              <a:buNone/>
            </a:pPr>
            <a:r>
              <a:rPr lang="en-US" sz="2000" dirty="0" err="1" smtClean="0"/>
              <a:t>Diwenehi</a:t>
            </a:r>
            <a:r>
              <a:rPr lang="en-US" sz="2000" dirty="0" smtClean="0"/>
              <a:t> </a:t>
            </a:r>
            <a:r>
              <a:rPr lang="en-US" sz="2000" dirty="0" err="1" smtClean="0"/>
              <a:t>aji</a:t>
            </a:r>
            <a:r>
              <a:rPr lang="en-US" sz="2000" dirty="0" smtClean="0"/>
              <a:t> </a:t>
            </a:r>
            <a:r>
              <a:rPr lang="en-US" sz="2000" dirty="0" err="1" smtClean="0"/>
              <a:t>Adhityaredaya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r>
              <a:rPr lang="en-US" sz="2000" dirty="0" err="1" smtClean="0"/>
              <a:t>Wosing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pakarti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: Sing </a:t>
            </a:r>
            <a:r>
              <a:rPr lang="en-US" sz="2000" dirty="0" err="1" smtClean="0">
                <a:latin typeface="Calibri" panose="020F0502020204030204" pitchFamily="34" charset="0"/>
              </a:rPr>
              <a:t>nandur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kabecikan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</a:rPr>
              <a:t>bakal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ngundhuh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kabecikan</a:t>
            </a:r>
            <a:r>
              <a:rPr lang="en-US" sz="2000" dirty="0" smtClean="0">
                <a:latin typeface="Calibri" panose="020F0502020204030204" pitchFamily="34" charset="0"/>
              </a:rPr>
              <a:t>.</a:t>
            </a:r>
            <a:endParaRPr lang="en-US" sz="2000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642" y="993998"/>
            <a:ext cx="1750755" cy="22322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642" y="3516348"/>
            <a:ext cx="1606890" cy="263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497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0965" y="1032248"/>
            <a:ext cx="10515600" cy="4351338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sz="2000" dirty="0" smtClean="0"/>
              <a:t>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nuduhake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pakartine</a:t>
            </a:r>
            <a:r>
              <a:rPr lang="en-US" sz="2000" dirty="0" smtClean="0"/>
              <a:t> </a:t>
            </a:r>
            <a:r>
              <a:rPr lang="en-US" sz="2000" dirty="0" err="1" smtClean="0"/>
              <a:t>Duryudana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Arjuna</a:t>
            </a:r>
            <a:r>
              <a:rPr lang="en-US" sz="2000" dirty="0" smtClean="0"/>
              <a:t>. 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uga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ngrungokake</a:t>
            </a:r>
            <a:r>
              <a:rPr lang="en-US" sz="2000" dirty="0" smtClean="0"/>
              <a:t> </a:t>
            </a:r>
            <a:r>
              <a:rPr lang="en-US" sz="2000" dirty="0" err="1" smtClean="0"/>
              <a:t>utawa</a:t>
            </a:r>
            <a:r>
              <a:rPr lang="en-US" sz="2000" dirty="0" smtClean="0"/>
              <a:t> </a:t>
            </a:r>
            <a:r>
              <a:rPr lang="en-US" sz="2000" dirty="0" err="1" smtClean="0"/>
              <a:t>nyemak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mindai</a:t>
            </a:r>
            <a:r>
              <a:rPr lang="en-US" sz="2000" dirty="0" smtClean="0"/>
              <a:t> </a:t>
            </a:r>
            <a:r>
              <a:rPr lang="en-US" sz="2000" dirty="0" err="1" smtClean="0"/>
              <a:t>tandha</a:t>
            </a:r>
            <a:r>
              <a:rPr lang="en-US" sz="2000" dirty="0" smtClean="0"/>
              <a:t> QR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sumadya</a:t>
            </a:r>
            <a:r>
              <a:rPr lang="en-US" sz="2000" dirty="0" smtClean="0"/>
              <a:t>. </a:t>
            </a:r>
            <a:r>
              <a:rPr lang="en-US" sz="2000" dirty="0" err="1" smtClean="0"/>
              <a:t>Sawise</a:t>
            </a:r>
            <a:r>
              <a:rPr lang="en-US" sz="2000" dirty="0" smtClean="0"/>
              <a:t> </a:t>
            </a:r>
            <a:r>
              <a:rPr lang="en-US" sz="2000" dirty="0" err="1" smtClean="0"/>
              <a:t>ngrungokne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, </a:t>
            </a:r>
            <a:r>
              <a:rPr lang="en-US" sz="2000" dirty="0" err="1" smtClean="0"/>
              <a:t>coba</a:t>
            </a:r>
            <a:r>
              <a:rPr lang="en-US" sz="2000" dirty="0" smtClean="0"/>
              <a:t> </a:t>
            </a:r>
            <a:r>
              <a:rPr lang="en-US" sz="2000" dirty="0" err="1" smtClean="0"/>
              <a:t>tulisen</a:t>
            </a:r>
            <a:r>
              <a:rPr lang="en-US" sz="2000" dirty="0" smtClean="0"/>
              <a:t> </a:t>
            </a:r>
            <a:r>
              <a:rPr lang="en-US" sz="2000" dirty="0" err="1" smtClean="0"/>
              <a:t>dudutan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pakarti</a:t>
            </a:r>
            <a:r>
              <a:rPr lang="en-US" sz="2000" dirty="0" smtClean="0"/>
              <a:t> </a:t>
            </a:r>
            <a:r>
              <a:rPr lang="en-US" sz="2000" dirty="0" err="1" smtClean="0"/>
              <a:t>saka</a:t>
            </a:r>
            <a:r>
              <a:rPr lang="en-US" sz="2000" dirty="0" smtClean="0"/>
              <a:t> </a:t>
            </a:r>
            <a:r>
              <a:rPr lang="en-US" sz="2000" smtClean="0"/>
              <a:t>Duryudana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Arjuna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0044180190.0095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57800" y="3124200"/>
            <a:ext cx="1143000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81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88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C. </a:t>
            </a:r>
            <a:r>
              <a:rPr lang="en-US" sz="2800" dirty="0" err="1" smtClean="0">
                <a:latin typeface="+mn-lt"/>
              </a:rPr>
              <a:t>Dhudhah</a:t>
            </a:r>
            <a:r>
              <a:rPr lang="en-US" sz="2800" dirty="0" smtClean="0">
                <a:latin typeface="+mn-lt"/>
              </a:rPr>
              <a:t> Isi </a:t>
            </a:r>
            <a:r>
              <a:rPr lang="en-US" sz="2800" dirty="0" err="1" smtClean="0">
                <a:latin typeface="+mn-lt"/>
              </a:rPr>
              <a:t>Wacan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83578"/>
            <a:ext cx="10515600" cy="4351338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en-US" sz="2000" dirty="0" err="1" smtClean="0"/>
              <a:t>Sawise</a:t>
            </a:r>
            <a:r>
              <a:rPr lang="en-US" sz="2000" dirty="0" smtClean="0"/>
              <a:t> </a:t>
            </a:r>
            <a:r>
              <a:rPr lang="en-US" sz="2000" dirty="0" err="1" smtClean="0"/>
              <a:t>maca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irah-irahan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“</a:t>
            </a:r>
            <a:r>
              <a:rPr lang="en-US" sz="2000" dirty="0" err="1" smtClean="0">
                <a:latin typeface="Calibri" panose="020F0502020204030204" pitchFamily="34" charset="0"/>
              </a:rPr>
              <a:t>Sumantri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Ngenger</a:t>
            </a:r>
            <a:r>
              <a:rPr lang="en-US" sz="2000" dirty="0" smtClean="0">
                <a:latin typeface="Calibri" panose="020F0502020204030204" pitchFamily="34" charset="0"/>
              </a:rPr>
              <a:t>“ para </a:t>
            </a:r>
            <a:r>
              <a:rPr lang="en-US" sz="2000" dirty="0" err="1" smtClean="0">
                <a:latin typeface="Calibri" panose="020F0502020204030204" pitchFamily="34" charset="0"/>
              </a:rPr>
              <a:t>siswa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bisa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ngrembug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gegayutan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sastra</a:t>
            </a:r>
            <a:r>
              <a:rPr lang="en-US" sz="2000" dirty="0" smtClean="0">
                <a:latin typeface="Calibri" panose="020F0502020204030204" pitchFamily="34" charset="0"/>
              </a:rPr>
              <a:t>. </a:t>
            </a:r>
            <a:r>
              <a:rPr lang="en-US" sz="2000" dirty="0" err="1" smtClean="0">
                <a:latin typeface="Calibri" panose="020F0502020204030204" pitchFamily="34" charset="0"/>
              </a:rPr>
              <a:t>Banjur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siswa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bisa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dhudhah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isi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wacan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kanthi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cara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ing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ngisor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iki</a:t>
            </a:r>
            <a:r>
              <a:rPr lang="en-US" sz="2000" dirty="0" smtClean="0">
                <a:latin typeface="Calibri" panose="020F0502020204030204" pitchFamily="34" charset="0"/>
              </a:rPr>
              <a:t> :</a:t>
            </a: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000" dirty="0" err="1" smtClean="0">
                <a:latin typeface="Calibri" panose="020F0502020204030204" pitchFamily="34" charset="0"/>
              </a:rPr>
              <a:t>Maca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sakabehane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crita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000" dirty="0" err="1" smtClean="0">
                <a:latin typeface="Calibri" panose="020F0502020204030204" pitchFamily="34" charset="0"/>
              </a:rPr>
              <a:t>Nulis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gagasan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pokok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000" dirty="0" err="1" smtClean="0">
                <a:latin typeface="Calibri" panose="020F0502020204030204" pitchFamily="34" charset="0"/>
              </a:rPr>
              <a:t>Nulis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ringkesan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adhedhasar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gagasan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pokok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marL="457200" indent="-457200">
              <a:lnSpc>
                <a:spcPct val="150000"/>
              </a:lnSpc>
              <a:buAutoNum type="alphaLcPeriod"/>
            </a:pPr>
            <a:r>
              <a:rPr lang="en-US" sz="2000" dirty="0" err="1" smtClean="0">
                <a:latin typeface="Calibri" panose="020F0502020204030204" pitchFamily="34" charset="0"/>
              </a:rPr>
              <a:t>Ringkesan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ora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oleh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nyimpang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saka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wacan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crita</a:t>
            </a:r>
            <a:r>
              <a:rPr lang="en-US" sz="2000" dirty="0" smtClean="0">
                <a:latin typeface="Calibri" panose="020F0502020204030204" pitchFamily="34" charset="0"/>
              </a:rPr>
              <a:t>.</a:t>
            </a:r>
            <a:endParaRPr lang="en-US" sz="2000" dirty="0"/>
          </a:p>
        </p:txBody>
      </p:sp>
      <p:sp>
        <p:nvSpPr>
          <p:cNvPr id="4" name="Curved Left Arrow 3"/>
          <p:cNvSpPr/>
          <p:nvPr/>
        </p:nvSpPr>
        <p:spPr>
          <a:xfrm>
            <a:off x="4007224" y="2653647"/>
            <a:ext cx="376517" cy="53788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urved Left Arrow 4"/>
          <p:cNvSpPr/>
          <p:nvPr/>
        </p:nvSpPr>
        <p:spPr>
          <a:xfrm>
            <a:off x="6055658" y="3281082"/>
            <a:ext cx="376517" cy="53788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Curved Left Arrow 5"/>
          <p:cNvSpPr/>
          <p:nvPr/>
        </p:nvSpPr>
        <p:spPr>
          <a:xfrm>
            <a:off x="6620435" y="3971365"/>
            <a:ext cx="376517" cy="53788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529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6" b="17148"/>
          <a:stretch/>
        </p:blipFill>
        <p:spPr>
          <a:xfrm>
            <a:off x="1435255" y="878359"/>
            <a:ext cx="9733866" cy="5005761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xmlns="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3728" y="338603"/>
            <a:ext cx="7543801" cy="1548093"/>
          </a:xfrm>
        </p:spPr>
        <p:txBody>
          <a:bodyPr/>
          <a:lstStyle/>
          <a:p>
            <a:r>
              <a:rPr lang="en-GB" dirty="0"/>
              <a:t>BAB </a:t>
            </a:r>
            <a:r>
              <a:rPr lang="en-GB" dirty="0" smtClean="0"/>
              <a:t>4</a:t>
            </a:r>
            <a:endParaRPr lang="id-ID" dirty="0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xmlns="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30188" y="4779240"/>
            <a:ext cx="9144000" cy="1655762"/>
          </a:xfrm>
        </p:spPr>
        <p:txBody>
          <a:bodyPr>
            <a:normAutofit fontScale="92500" lnSpcReduction="10000"/>
          </a:bodyPr>
          <a:lstStyle/>
          <a:p>
            <a:endParaRPr lang="en-US" sz="3600" b="1" dirty="0" smtClean="0">
              <a:latin typeface="Gilam"/>
            </a:endParaRPr>
          </a:p>
          <a:p>
            <a:endParaRPr lang="en-US" sz="3600" b="1" dirty="0" smtClean="0">
              <a:latin typeface="Gilam"/>
            </a:endParaRPr>
          </a:p>
          <a:p>
            <a:r>
              <a:rPr lang="en-US" sz="3600" b="1" dirty="0" err="1" smtClean="0">
                <a:latin typeface="Gilam"/>
              </a:rPr>
              <a:t>Ndhudhah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Pewayangan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kanthi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Tlesih</a:t>
            </a:r>
            <a:endParaRPr lang="id-ID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435002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7518" y="978460"/>
            <a:ext cx="10515600" cy="48844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/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Menyimak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(</a:t>
            </a:r>
            <a:r>
              <a:rPr lang="en-US" sz="2000" i="1" dirty="0" err="1" smtClean="0">
                <a:latin typeface="Calibri" panose="020F0502020204030204" pitchFamily="34" charset="0"/>
              </a:rPr>
              <a:t>Mahabrata</a:t>
            </a:r>
            <a:r>
              <a:rPr lang="en-US" sz="2000" dirty="0" smtClean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Menjelaskan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arti</a:t>
            </a:r>
            <a:r>
              <a:rPr lang="en-US" sz="2000" dirty="0" smtClean="0">
                <a:latin typeface="Calibri" panose="020F0502020204030204" pitchFamily="34" charset="0"/>
              </a:rPr>
              <a:t> kata </a:t>
            </a:r>
            <a:r>
              <a:rPr lang="en-US" sz="2000" dirty="0" err="1" smtClean="0">
                <a:latin typeface="Calibri" panose="020F0502020204030204" pitchFamily="34" charset="0"/>
              </a:rPr>
              <a:t>dalam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cerita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wayang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Menyebutkan</a:t>
            </a:r>
            <a:r>
              <a:rPr lang="en-US" sz="2000" dirty="0" smtClean="0"/>
              <a:t> </a:t>
            </a:r>
            <a:r>
              <a:rPr lang="en-US" sz="2000" dirty="0" err="1" smtClean="0"/>
              <a:t>tokoh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pekerti</a:t>
            </a:r>
            <a:r>
              <a:rPr lang="en-US" sz="2000" dirty="0" smtClean="0"/>
              <a:t> </a:t>
            </a:r>
            <a:r>
              <a:rPr lang="en-US" sz="2000" dirty="0" err="1" smtClean="0"/>
              <a:t>tokoh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Membandingkan</a:t>
            </a:r>
            <a:r>
              <a:rPr lang="en-US" sz="2000" dirty="0" smtClean="0"/>
              <a:t> </a:t>
            </a:r>
            <a:r>
              <a:rPr lang="en-US" sz="2000" dirty="0" err="1" smtClean="0"/>
              <a:t>watak</a:t>
            </a:r>
            <a:r>
              <a:rPr lang="en-US" sz="2000" dirty="0" smtClean="0"/>
              <a:t> </a:t>
            </a:r>
            <a:r>
              <a:rPr lang="en-US" sz="2000" dirty="0" err="1" smtClean="0"/>
              <a:t>tokoh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pesan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000" dirty="0" err="1" smtClean="0"/>
              <a:t>Menyimpulkan</a:t>
            </a:r>
            <a:r>
              <a:rPr lang="en-US" sz="2000" dirty="0" smtClean="0"/>
              <a:t> </a:t>
            </a:r>
            <a:r>
              <a:rPr lang="en-US" sz="2000" dirty="0" err="1" smtClean="0"/>
              <a:t>isi</a:t>
            </a:r>
            <a:r>
              <a:rPr lang="en-US" sz="2000" dirty="0" smtClean="0"/>
              <a:t> </a:t>
            </a:r>
            <a:r>
              <a:rPr lang="en-US" sz="2000" dirty="0" err="1" smtClean="0"/>
              <a:t>dari</a:t>
            </a:r>
            <a:r>
              <a:rPr lang="en-US" sz="2000" dirty="0" smtClean="0"/>
              <a:t> </a:t>
            </a:r>
            <a:r>
              <a:rPr lang="en-US" sz="2000" dirty="0" err="1" smtClean="0"/>
              <a:t>teks</a:t>
            </a:r>
            <a:r>
              <a:rPr lang="en-US" sz="2000" dirty="0" smtClean="0"/>
              <a:t> </a:t>
            </a:r>
            <a:r>
              <a:rPr lang="en-US" sz="2000" dirty="0" err="1" smtClean="0"/>
              <a:t>cerita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>
                <a:latin typeface="Calibri" panose="020F0502020204030204" pitchFamily="34" charset="0"/>
              </a:rPr>
              <a:t>(</a:t>
            </a:r>
            <a:r>
              <a:rPr lang="en-US" sz="2000" i="1" dirty="0" err="1">
                <a:latin typeface="Calibri" panose="020F0502020204030204" pitchFamily="34" charset="0"/>
              </a:rPr>
              <a:t>Mahabrata</a:t>
            </a:r>
            <a:r>
              <a:rPr lang="en-US" sz="2000" dirty="0">
                <a:latin typeface="Calibri" panose="020F0502020204030204" pitchFamily="34" charset="0"/>
              </a:rPr>
              <a:t>)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Profil</a:t>
            </a:r>
            <a:r>
              <a:rPr lang="en-GB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Pelajar</a:t>
            </a:r>
            <a:r>
              <a:rPr lang="en-GB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Pancasila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err="1" smtClean="0"/>
              <a:t>Bernalar</a:t>
            </a:r>
            <a:r>
              <a:rPr lang="en-US" sz="2000" dirty="0" smtClean="0"/>
              <a:t> </a:t>
            </a:r>
            <a:r>
              <a:rPr lang="en-US" sz="2000" dirty="0" err="1" smtClean="0"/>
              <a:t>kritis</a:t>
            </a:r>
            <a:endParaRPr lang="en-US" sz="2000" dirty="0" smtClean="0"/>
          </a:p>
          <a:p>
            <a:r>
              <a:rPr lang="en-US" sz="2000" dirty="0" err="1" smtClean="0"/>
              <a:t>Kreatif</a:t>
            </a:r>
            <a:endParaRPr lang="en-US" sz="2000" dirty="0" smtClean="0"/>
          </a:p>
          <a:p>
            <a:r>
              <a:rPr lang="en-US" sz="2000" dirty="0" err="1" smtClean="0"/>
              <a:t>Gotong</a:t>
            </a:r>
            <a:r>
              <a:rPr lang="en-US" sz="2000" dirty="0" smtClean="0"/>
              <a:t> </a:t>
            </a:r>
            <a:r>
              <a:rPr lang="en-US" sz="2000" dirty="0" err="1" smtClean="0"/>
              <a:t>royong</a:t>
            </a:r>
            <a:endParaRPr lang="en-US" sz="2000" dirty="0" smtClean="0"/>
          </a:p>
          <a:p>
            <a:r>
              <a:rPr lang="en-US" sz="2000" dirty="0" err="1" smtClean="0"/>
              <a:t>Berakhlak</a:t>
            </a:r>
            <a:r>
              <a:rPr lang="en-US" sz="2000" dirty="0" smtClean="0"/>
              <a:t> </a:t>
            </a:r>
            <a:r>
              <a:rPr lang="en-US" sz="2000" dirty="0" err="1" smtClean="0"/>
              <a:t>mulia</a:t>
            </a:r>
            <a:endParaRPr lang="en-US" sz="2000" dirty="0" smtClean="0"/>
          </a:p>
          <a:p>
            <a:r>
              <a:rPr lang="en-US" sz="2000" dirty="0" err="1" smtClean="0"/>
              <a:t>Mandiri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30624" y="965012"/>
            <a:ext cx="10515600" cy="5516469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Ancang-ancang</a:t>
            </a:r>
            <a:endParaRPr lang="en-US" dirty="0" smtClean="0"/>
          </a:p>
          <a:p>
            <a:pPr marL="0" indent="457200">
              <a:buNone/>
            </a:pPr>
            <a:r>
              <a:rPr lang="en-US" sz="2000" dirty="0" err="1" smtClean="0"/>
              <a:t>Ngrembung</a:t>
            </a:r>
            <a:r>
              <a:rPr lang="en-US" sz="2000" dirty="0" smtClean="0"/>
              <a:t> </a:t>
            </a:r>
            <a:r>
              <a:rPr lang="en-US" sz="2000" dirty="0" err="1" smtClean="0"/>
              <a:t>babagan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 err="1" smtClean="0"/>
              <a:t>sumbere</a:t>
            </a:r>
            <a:r>
              <a:rPr lang="en-US" sz="2000" dirty="0" smtClean="0"/>
              <a:t> </a:t>
            </a:r>
            <a:r>
              <a:rPr lang="en-US" sz="2000" dirty="0" err="1" smtClean="0"/>
              <a:t>ana</a:t>
            </a:r>
            <a:r>
              <a:rPr lang="en-US" sz="2000" dirty="0" smtClean="0"/>
              <a:t> </a:t>
            </a:r>
            <a:r>
              <a:rPr lang="en-US" sz="2000" dirty="0" err="1" smtClean="0"/>
              <a:t>loro</a:t>
            </a:r>
            <a:r>
              <a:rPr lang="en-US" sz="2000" dirty="0" smtClean="0"/>
              <a:t> </a:t>
            </a: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Ramayana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Mahabrata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5" name="Google Shape;4452;p30"/>
          <p:cNvGrpSpPr/>
          <p:nvPr/>
        </p:nvGrpSpPr>
        <p:grpSpPr>
          <a:xfrm>
            <a:off x="3422175" y="2837278"/>
            <a:ext cx="1691005" cy="1557160"/>
            <a:chOff x="2702172" y="2579375"/>
            <a:chExt cx="1691005" cy="1557160"/>
          </a:xfrm>
        </p:grpSpPr>
        <p:sp>
          <p:nvSpPr>
            <p:cNvPr id="6" name="Google Shape;4455;p30"/>
            <p:cNvSpPr txBox="1"/>
            <p:nvPr/>
          </p:nvSpPr>
          <p:spPr>
            <a:xfrm flipH="1">
              <a:off x="2702172" y="3606654"/>
              <a:ext cx="1691005" cy="529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Crita Ramayana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7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9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10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11" name="Google Shape;4468;p30"/>
          <p:cNvGrpSpPr/>
          <p:nvPr/>
        </p:nvGrpSpPr>
        <p:grpSpPr>
          <a:xfrm>
            <a:off x="6569111" y="2837278"/>
            <a:ext cx="1730144" cy="1488869"/>
            <a:chOff x="4847234" y="2579375"/>
            <a:chExt cx="1730144" cy="1488869"/>
          </a:xfrm>
        </p:grpSpPr>
        <p:sp>
          <p:nvSpPr>
            <p:cNvPr id="12" name="Google Shape;4471;p30"/>
            <p:cNvSpPr txBox="1"/>
            <p:nvPr/>
          </p:nvSpPr>
          <p:spPr>
            <a:xfrm>
              <a:off x="4847234" y="3674944"/>
              <a:ext cx="1730144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Crita Mahabrata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3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15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16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sp>
        <p:nvSpPr>
          <p:cNvPr id="3" name="TextBox 2"/>
          <p:cNvSpPr txBox="1"/>
          <p:nvPr/>
        </p:nvSpPr>
        <p:spPr>
          <a:xfrm>
            <a:off x="5017966" y="2593970"/>
            <a:ext cx="1593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Crita</a:t>
            </a:r>
            <a:r>
              <a:rPr lang="en-US" sz="2400" dirty="0" smtClean="0"/>
              <a:t> </a:t>
            </a:r>
            <a:r>
              <a:rPr lang="en-US" sz="2400" dirty="0" err="1" smtClean="0"/>
              <a:t>Wayang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>
            <a:spLocks noGrp="1"/>
          </p:cNvSpPr>
          <p:nvPr>
            <p:ph idx="1"/>
          </p:nvPr>
        </p:nvSpPr>
        <p:spPr>
          <a:xfrm>
            <a:off x="730623" y="951566"/>
            <a:ext cx="11223812" cy="55030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err="1" smtClean="0"/>
              <a:t>Mahabrata</a:t>
            </a:r>
            <a:endParaRPr lang="en-US" sz="2400" dirty="0" smtClean="0"/>
          </a:p>
          <a:p>
            <a:pPr marL="0" indent="457200" algn="just">
              <a:buNone/>
            </a:pPr>
            <a:r>
              <a:rPr lang="en-US" sz="2000" dirty="0" err="1" smtClean="0"/>
              <a:t>Nyritakake</a:t>
            </a:r>
            <a:r>
              <a:rPr lang="en-US" sz="2000" dirty="0" smtClean="0"/>
              <a:t> </a:t>
            </a:r>
            <a:r>
              <a:rPr lang="en-US" sz="2000" dirty="0" err="1" smtClean="0"/>
              <a:t>lelakone</a:t>
            </a:r>
            <a:r>
              <a:rPr lang="en-US" sz="2000" dirty="0" smtClean="0"/>
              <a:t> </a:t>
            </a:r>
            <a:r>
              <a:rPr lang="en-US" sz="2000" dirty="0" err="1" smtClean="0"/>
              <a:t>Bharata</a:t>
            </a:r>
            <a:r>
              <a:rPr lang="en-US" sz="2000" dirty="0" smtClean="0"/>
              <a:t>, </a:t>
            </a: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Pandhawa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Kurawa</a:t>
            </a:r>
            <a:r>
              <a:rPr lang="en-US" sz="2000" dirty="0" smtClean="0"/>
              <a:t>. </a:t>
            </a:r>
            <a:r>
              <a:rPr lang="en-US" sz="2000" dirty="0" err="1" smtClean="0"/>
              <a:t>Pandawa</a:t>
            </a:r>
            <a:r>
              <a:rPr lang="en-US" sz="2000" dirty="0" smtClean="0"/>
              <a:t> </a:t>
            </a:r>
            <a:r>
              <a:rPr lang="en-US" sz="2000" dirty="0" err="1" smtClean="0"/>
              <a:t>nggambarake</a:t>
            </a:r>
            <a:r>
              <a:rPr lang="en-US" sz="2000" dirty="0" smtClean="0"/>
              <a:t> </a:t>
            </a:r>
            <a:r>
              <a:rPr lang="en-US" sz="2000" dirty="0" err="1" smtClean="0"/>
              <a:t>golongan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becik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bener</a:t>
            </a:r>
            <a:r>
              <a:rPr lang="en-US" sz="2000" dirty="0" smtClean="0"/>
              <a:t>. </a:t>
            </a:r>
            <a:r>
              <a:rPr lang="en-US" sz="2000" dirty="0" err="1" smtClean="0"/>
              <a:t>Kurawa</a:t>
            </a:r>
            <a:r>
              <a:rPr lang="en-US" sz="2000" dirty="0" smtClean="0"/>
              <a:t> </a:t>
            </a:r>
            <a:r>
              <a:rPr lang="en-US" sz="2000" dirty="0" err="1" smtClean="0"/>
              <a:t>nggambarake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ala</a:t>
            </a:r>
            <a:r>
              <a:rPr lang="en-US" sz="2000" dirty="0" smtClean="0"/>
              <a:t>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luput</a:t>
            </a:r>
            <a:r>
              <a:rPr lang="en-US" sz="2000" dirty="0" smtClean="0"/>
              <a:t>. </a:t>
            </a:r>
            <a:r>
              <a:rPr lang="en-US" sz="2000" dirty="0" err="1" smtClean="0"/>
              <a:t>Pandhawa</a:t>
            </a:r>
            <a:r>
              <a:rPr lang="en-US" sz="2000" dirty="0" smtClean="0"/>
              <a:t> </a:t>
            </a:r>
            <a:r>
              <a:rPr lang="en-US" sz="2000" dirty="0" err="1" smtClean="0"/>
              <a:t>artine</a:t>
            </a:r>
            <a:r>
              <a:rPr lang="en-US" sz="2000" dirty="0" smtClean="0"/>
              <a:t> </a:t>
            </a:r>
            <a:r>
              <a:rPr lang="en-US" sz="2000" dirty="0" err="1" smtClean="0"/>
              <a:t>anake</a:t>
            </a:r>
            <a:r>
              <a:rPr lang="en-US" sz="2000" dirty="0" smtClean="0"/>
              <a:t> </a:t>
            </a:r>
            <a:r>
              <a:rPr lang="en-US" sz="2000" dirty="0" err="1" smtClean="0"/>
              <a:t>Pandhu</a:t>
            </a:r>
            <a:r>
              <a:rPr lang="en-US" sz="2000" dirty="0" smtClean="0"/>
              <a:t>, Raja </a:t>
            </a:r>
            <a:r>
              <a:rPr lang="en-US" sz="2000" dirty="0" err="1" smtClean="0"/>
              <a:t>Hastinapura</a:t>
            </a:r>
            <a:r>
              <a:rPr lang="en-US" sz="2000" dirty="0" smtClean="0"/>
              <a:t>, </a:t>
            </a:r>
            <a:r>
              <a:rPr lang="en-US" sz="2000" dirty="0" err="1" smtClean="0"/>
              <a:t>Kurawa</a:t>
            </a:r>
            <a:r>
              <a:rPr lang="en-US" sz="2000" dirty="0" smtClean="0"/>
              <a:t> </a:t>
            </a:r>
            <a:r>
              <a:rPr lang="en-US" sz="2000" dirty="0" err="1" smtClean="0"/>
              <a:t>iku</a:t>
            </a:r>
            <a:r>
              <a:rPr lang="en-US" sz="2000" dirty="0" smtClean="0"/>
              <a:t> </a:t>
            </a:r>
            <a:r>
              <a:rPr lang="en-US" sz="2000" dirty="0" err="1" smtClean="0"/>
              <a:t>anake</a:t>
            </a:r>
            <a:r>
              <a:rPr lang="en-US" sz="2000" dirty="0" smtClean="0"/>
              <a:t> </a:t>
            </a:r>
            <a:r>
              <a:rPr lang="en-US" sz="2000" dirty="0" err="1" smtClean="0"/>
              <a:t>Drestrarastra</a:t>
            </a:r>
            <a:r>
              <a:rPr lang="en-US" sz="2000" dirty="0" smtClean="0"/>
              <a:t>, </a:t>
            </a:r>
            <a:r>
              <a:rPr lang="en-US" sz="2000" dirty="0" err="1" smtClean="0"/>
              <a:t>sadhereke</a:t>
            </a:r>
            <a:r>
              <a:rPr lang="en-US" sz="2000" dirty="0" smtClean="0"/>
              <a:t> </a:t>
            </a:r>
            <a:r>
              <a:rPr lang="en-US" sz="2000" dirty="0" err="1" smtClean="0"/>
              <a:t>Pandhu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5017966" y="2593970"/>
            <a:ext cx="159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Mahabrata</a:t>
            </a:r>
            <a:endParaRPr lang="en-US" sz="2400" dirty="0"/>
          </a:p>
        </p:txBody>
      </p:sp>
      <p:grpSp>
        <p:nvGrpSpPr>
          <p:cNvPr id="4" name="Google Shape;4452;p30"/>
          <p:cNvGrpSpPr/>
          <p:nvPr/>
        </p:nvGrpSpPr>
        <p:grpSpPr>
          <a:xfrm>
            <a:off x="2185180" y="2837278"/>
            <a:ext cx="2665305" cy="1005277"/>
            <a:chOff x="1639989" y="2579375"/>
            <a:chExt cx="2665305" cy="1005277"/>
          </a:xfrm>
        </p:grpSpPr>
        <p:sp>
          <p:nvSpPr>
            <p:cNvPr id="5" name="Google Shape;4455;p30"/>
            <p:cNvSpPr txBox="1"/>
            <p:nvPr/>
          </p:nvSpPr>
          <p:spPr>
            <a:xfrm flipH="1">
              <a:off x="1639989" y="3054771"/>
              <a:ext cx="1691005" cy="5298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Pandhawa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7" name="Google Shape;4459;p30"/>
            <p:cNvSpPr/>
            <p:nvPr/>
          </p:nvSpPr>
          <p:spPr>
            <a:xfrm>
              <a:off x="2561516" y="2579375"/>
              <a:ext cx="1743778" cy="467720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10" name="Google Shape;4468;p30"/>
          <p:cNvGrpSpPr/>
          <p:nvPr/>
        </p:nvGrpSpPr>
        <p:grpSpPr>
          <a:xfrm>
            <a:off x="6778908" y="2837278"/>
            <a:ext cx="2544364" cy="1094248"/>
            <a:chOff x="5017850" y="2579375"/>
            <a:chExt cx="2544364" cy="1094248"/>
          </a:xfrm>
        </p:grpSpPr>
        <p:sp>
          <p:nvSpPr>
            <p:cNvPr id="11" name="Google Shape;4471;p30"/>
            <p:cNvSpPr txBox="1"/>
            <p:nvPr/>
          </p:nvSpPr>
          <p:spPr>
            <a:xfrm>
              <a:off x="5832070" y="3119038"/>
              <a:ext cx="1730144" cy="5545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ea typeface="Nerko One"/>
                  <a:cs typeface="Nerko One"/>
                  <a:sym typeface="Nerko One"/>
                </a:rPr>
                <a:t>Kurawa</a:t>
              </a:r>
              <a:endParaRPr sz="2400" dirty="0">
                <a:solidFill>
                  <a:schemeClr val="dk1"/>
                </a:solidFill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13" name="Google Shape;4475;p30"/>
            <p:cNvSpPr/>
            <p:nvPr/>
          </p:nvSpPr>
          <p:spPr>
            <a:xfrm flipH="1">
              <a:off x="5017850" y="2579375"/>
              <a:ext cx="1679292" cy="475396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9" b="8211"/>
          <a:stretch/>
        </p:blipFill>
        <p:spPr>
          <a:xfrm>
            <a:off x="1390036" y="3850232"/>
            <a:ext cx="3281294" cy="19944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83" b="17046"/>
          <a:stretch/>
        </p:blipFill>
        <p:spPr>
          <a:xfrm>
            <a:off x="5911407" y="4008270"/>
            <a:ext cx="5661064" cy="16523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/>
          <p:cNvSpPr txBox="1"/>
          <p:nvPr/>
        </p:nvSpPr>
        <p:spPr>
          <a:xfrm>
            <a:off x="128687" y="6443684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88423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Materi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Pembelajaran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Ndhudhah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Pewayangan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kanthi</a:t>
            </a:r>
            <a:r>
              <a:rPr lang="en-US" sz="32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3200" dirty="0" err="1" smtClean="0">
                <a:latin typeface="+mn-lt"/>
                <a:cs typeface="Arial" panose="020B0604020202020204" pitchFamily="34" charset="0"/>
              </a:rPr>
              <a:t>Tlesih</a:t>
            </a:r>
            <a:endParaRPr lang="id-ID" sz="32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" action="ppaction://noaction"/>
          </p:cNvPr>
          <p:cNvSpPr/>
          <p:nvPr/>
        </p:nvSpPr>
        <p:spPr>
          <a:xfrm>
            <a:off x="1335352" y="1957785"/>
            <a:ext cx="8373423" cy="543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A.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Mangerteni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Tegese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Tembung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Sajroning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Teks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Wayang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kanthi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Tumemen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8" name="Rectangle 7">
            <a:hlinkClick r:id="" action="ppaction://noaction"/>
          </p:cNvPr>
          <p:cNvSpPr/>
          <p:nvPr/>
        </p:nvSpPr>
        <p:spPr>
          <a:xfrm>
            <a:off x="1335352" y="2768250"/>
            <a:ext cx="8373423" cy="543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B.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Tepung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Paraga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Wayang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9" name="Rectangle 8">
            <a:hlinkClick r:id="" action="ppaction://noaction"/>
          </p:cNvPr>
          <p:cNvSpPr/>
          <p:nvPr/>
        </p:nvSpPr>
        <p:spPr>
          <a:xfrm>
            <a:off x="1335351" y="3578715"/>
            <a:ext cx="8373423" cy="543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C.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Dhudhah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Isi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Wacan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4E4774D-6F13-4181-9D09-0591E28C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A.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Mangerteni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Tegese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Tembung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Sajroning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Teks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Wayang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kanthi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Tumemen</a:t>
            </a:r>
            <a:r>
              <a:rPr lang="id-ID" sz="2800" b="0" i="0" u="none" strike="noStrike" baseline="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 </a:t>
            </a:r>
            <a:endParaRPr lang="id-ID" sz="60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sz="2000" dirty="0" smtClean="0"/>
              <a:t>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maca</a:t>
            </a:r>
            <a:r>
              <a:rPr lang="en-US" sz="2000" dirty="0" smtClean="0"/>
              <a:t> </a:t>
            </a:r>
            <a:r>
              <a:rPr lang="en-US" sz="2000" dirty="0" err="1" smtClean="0"/>
              <a:t>teks</a:t>
            </a:r>
            <a:r>
              <a:rPr lang="en-US" sz="2000" dirty="0" smtClean="0"/>
              <a:t> </a:t>
            </a:r>
            <a:r>
              <a:rPr lang="en-US" sz="2000" dirty="0" err="1" smtClean="0"/>
              <a:t>crita</a:t>
            </a:r>
            <a:r>
              <a:rPr lang="en-US" sz="2000" dirty="0" smtClean="0"/>
              <a:t> </a:t>
            </a:r>
            <a:r>
              <a:rPr lang="en-US" sz="2000" dirty="0" err="1" smtClean="0"/>
              <a:t>wayang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“</a:t>
            </a:r>
            <a:r>
              <a:rPr lang="en-US" sz="2000" dirty="0" err="1" smtClean="0">
                <a:latin typeface="Calibri" panose="020F0502020204030204" pitchFamily="34" charset="0"/>
              </a:rPr>
              <a:t>Bima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Bungkus</a:t>
            </a:r>
            <a:r>
              <a:rPr lang="en-US" sz="2000" dirty="0" smtClean="0">
                <a:latin typeface="Calibri" panose="020F0502020204030204" pitchFamily="34" charset="0"/>
              </a:rPr>
              <a:t>“ </a:t>
            </a:r>
            <a:r>
              <a:rPr lang="en-US" sz="2000" dirty="0" err="1" smtClean="0">
                <a:latin typeface="Calibri" panose="020F0502020204030204" pitchFamily="34" charset="0"/>
              </a:rPr>
              <a:t>ing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buku</a:t>
            </a:r>
            <a:r>
              <a:rPr lang="en-US" sz="2000" dirty="0" smtClean="0">
                <a:latin typeface="Calibri" panose="020F0502020204030204" pitchFamily="34" charset="0"/>
              </a:rPr>
              <a:t>. </a:t>
            </a:r>
            <a:r>
              <a:rPr lang="en-US" sz="2000" dirty="0" smtClean="0">
                <a:latin typeface="Calibri" panose="020F0502020204030204" pitchFamily="34" charset="0"/>
              </a:rPr>
              <a:t>Para </a:t>
            </a:r>
            <a:r>
              <a:rPr lang="en-US" sz="2000" dirty="0" err="1" smtClean="0">
                <a:latin typeface="Calibri" panose="020F0502020204030204" pitchFamily="34" charset="0"/>
              </a:rPr>
              <a:t>siswa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uga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bisa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ngrungokake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utawa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nyemak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pacelathon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kanthi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mindai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tandha</a:t>
            </a:r>
            <a:r>
              <a:rPr lang="en-US" sz="2000" dirty="0" smtClean="0">
                <a:latin typeface="Calibri" panose="020F0502020204030204" pitchFamily="34" charset="0"/>
              </a:rPr>
              <a:t> QR </a:t>
            </a:r>
            <a:r>
              <a:rPr lang="en-US" sz="2000" dirty="0" err="1" smtClean="0">
                <a:latin typeface="Calibri" panose="020F0502020204030204" pitchFamily="34" charset="0"/>
              </a:rPr>
              <a:t>ing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ngisor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iki</a:t>
            </a:r>
            <a:r>
              <a:rPr lang="en-US" sz="2000" dirty="0" smtClean="0">
                <a:latin typeface="Calibri" panose="020F0502020204030204" pitchFamily="34" charset="0"/>
              </a:rPr>
              <a:t>.</a:t>
            </a:r>
          </a:p>
          <a:p>
            <a:pPr marL="0" indent="457200">
              <a:lnSpc>
                <a:spcPct val="150000"/>
              </a:lnSpc>
              <a:buNone/>
            </a:pP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0044180190.0089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89176" y="3124200"/>
            <a:ext cx="1111624" cy="111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92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25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0" y="1102659"/>
            <a:ext cx="11129682" cy="5392270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Bathara</a:t>
            </a:r>
            <a:r>
              <a:rPr lang="en-US" sz="2000" dirty="0" smtClean="0"/>
              <a:t> Guru </a:t>
            </a:r>
          </a:p>
          <a:p>
            <a:pPr marL="0" indent="457200">
              <a:lnSpc>
                <a:spcPct val="150000"/>
              </a:lnSpc>
              <a:buNone/>
            </a:pP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putra</a:t>
            </a:r>
            <a:r>
              <a:rPr lang="en-US" sz="2000" dirty="0" smtClean="0"/>
              <a:t> </a:t>
            </a:r>
            <a:r>
              <a:rPr lang="en-US" sz="2000" dirty="0" err="1" smtClean="0"/>
              <a:t>Sanghyang</a:t>
            </a:r>
            <a:r>
              <a:rPr lang="en-US" sz="2000" dirty="0" smtClean="0"/>
              <a:t> Tunggal. </a:t>
            </a:r>
            <a:r>
              <a:rPr lang="en-US" sz="2000" dirty="0" err="1" smtClean="0"/>
              <a:t>Amarga</a:t>
            </a:r>
            <a:r>
              <a:rPr lang="en-US" sz="2000" dirty="0" smtClean="0"/>
              <a:t> </a:t>
            </a:r>
            <a:r>
              <a:rPr lang="en-US" sz="2000" dirty="0" err="1" smtClean="0"/>
              <a:t>menang</a:t>
            </a:r>
            <a:r>
              <a:rPr lang="en-US" sz="2000" dirty="0" smtClean="0"/>
              <a:t> </a:t>
            </a:r>
            <a:r>
              <a:rPr lang="en-US" sz="2000" dirty="0" err="1" smtClean="0"/>
              <a:t>sayembara</a:t>
            </a:r>
            <a:r>
              <a:rPr lang="en-US" sz="2000" dirty="0" smtClean="0"/>
              <a:t> </a:t>
            </a:r>
            <a:r>
              <a:rPr lang="en-US" sz="2000" dirty="0" err="1" smtClean="0"/>
              <a:t>ngulu</a:t>
            </a:r>
            <a:r>
              <a:rPr lang="en-US" sz="2000" dirty="0" smtClean="0"/>
              <a:t> </a:t>
            </a:r>
            <a:r>
              <a:rPr lang="en-US" sz="2000" dirty="0" err="1" smtClean="0"/>
              <a:t>jagad</a:t>
            </a:r>
            <a:r>
              <a:rPr lang="en-US" sz="2000" dirty="0" smtClean="0"/>
              <a:t>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 smtClean="0"/>
              <a:t>Bathara</a:t>
            </a:r>
            <a:r>
              <a:rPr lang="en-US" sz="2000" dirty="0" smtClean="0"/>
              <a:t> Guru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dadi</a:t>
            </a:r>
            <a:r>
              <a:rPr lang="en-US" sz="2000" dirty="0" smtClean="0"/>
              <a:t> </a:t>
            </a:r>
            <a:r>
              <a:rPr lang="en-US" sz="2000" dirty="0" err="1" smtClean="0"/>
              <a:t>ratuning</a:t>
            </a:r>
            <a:r>
              <a:rPr lang="en-US" sz="2000" dirty="0" smtClean="0"/>
              <a:t> </a:t>
            </a:r>
            <a:r>
              <a:rPr lang="en-US" sz="2000" dirty="0" err="1" smtClean="0"/>
              <a:t>titah</a:t>
            </a:r>
            <a:r>
              <a:rPr lang="en-US" sz="2000" dirty="0" smtClean="0"/>
              <a:t> </a:t>
            </a:r>
            <a:r>
              <a:rPr lang="en-US" sz="2000" dirty="0" err="1" smtClean="0"/>
              <a:t>jagad</a:t>
            </a:r>
            <a:r>
              <a:rPr lang="en-US" sz="2000" dirty="0" smtClean="0"/>
              <a:t> </a:t>
            </a:r>
            <a:r>
              <a:rPr lang="en-US" sz="2000" dirty="0" err="1" smtClean="0"/>
              <a:t>tribuwana</a:t>
            </a:r>
            <a:r>
              <a:rPr lang="en-US" sz="2000" dirty="0" smtClean="0"/>
              <a:t>. </a:t>
            </a:r>
            <a:r>
              <a:rPr lang="en-US" sz="2000" dirty="0" err="1" smtClean="0"/>
              <a:t>Nalika</a:t>
            </a:r>
            <a:r>
              <a:rPr lang="en-US" sz="2000" dirty="0" smtClean="0"/>
              <a:t> </a:t>
            </a:r>
            <a:r>
              <a:rPr lang="en-US" sz="2000" dirty="0" err="1" smtClean="0"/>
              <a:t>nguwasi</a:t>
            </a:r>
            <a:r>
              <a:rPr lang="en-US" sz="2000" dirty="0" smtClean="0"/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 smtClean="0"/>
              <a:t>jagad</a:t>
            </a:r>
            <a:r>
              <a:rPr lang="en-US" sz="2000" dirty="0" smtClean="0"/>
              <a:t>, </a:t>
            </a:r>
            <a:r>
              <a:rPr lang="en-US" sz="2000" dirty="0" err="1" smtClean="0"/>
              <a:t>Bathara</a:t>
            </a:r>
            <a:r>
              <a:rPr lang="en-US" sz="2000" dirty="0" smtClean="0"/>
              <a:t> Guru </a:t>
            </a:r>
            <a:r>
              <a:rPr lang="en-US" sz="2000" dirty="0" err="1" smtClean="0"/>
              <a:t>disabda</a:t>
            </a:r>
            <a:r>
              <a:rPr lang="en-US" sz="2000" dirty="0" smtClean="0"/>
              <a:t> </a:t>
            </a:r>
            <a:r>
              <a:rPr lang="en-US" sz="2000" dirty="0" err="1" smtClean="0"/>
              <a:t>cacad</a:t>
            </a:r>
            <a:r>
              <a:rPr lang="en-US" sz="2000" dirty="0" smtClean="0"/>
              <a:t> </a:t>
            </a:r>
            <a:r>
              <a:rPr lang="en-US" sz="2000" dirty="0" err="1" smtClean="0"/>
              <a:t>marang</a:t>
            </a:r>
            <a:r>
              <a:rPr lang="en-US" sz="2000" dirty="0" smtClean="0"/>
              <a:t> </a:t>
            </a:r>
            <a:r>
              <a:rPr lang="en-US" sz="2000" dirty="0" err="1" smtClean="0"/>
              <a:t>Sanghyang</a:t>
            </a:r>
            <a:r>
              <a:rPr lang="en-US" sz="2000" dirty="0" smtClean="0"/>
              <a:t> Tunggal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tindak</a:t>
            </a:r>
            <a:r>
              <a:rPr lang="en-US" sz="2000" dirty="0" smtClean="0"/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 smtClean="0"/>
              <a:t>Tansah</a:t>
            </a:r>
            <a:r>
              <a:rPr lang="en-US" sz="2000" dirty="0" smtClean="0"/>
              <a:t> </a:t>
            </a:r>
            <a:r>
              <a:rPr lang="en-US" sz="2000" dirty="0" err="1" smtClean="0"/>
              <a:t>nitih</a:t>
            </a:r>
            <a:r>
              <a:rPr lang="en-US" sz="2000" dirty="0" smtClean="0"/>
              <a:t> </a:t>
            </a:r>
            <a:r>
              <a:rPr lang="en-US" sz="2000" dirty="0" err="1" smtClean="0"/>
              <a:t>Lembu</a:t>
            </a:r>
            <a:r>
              <a:rPr lang="en-US" sz="2000" dirty="0" smtClean="0"/>
              <a:t> </a:t>
            </a:r>
            <a:r>
              <a:rPr lang="en-US" sz="2000" dirty="0" err="1" smtClean="0"/>
              <a:t>Nandini</a:t>
            </a:r>
            <a:r>
              <a:rPr lang="en-US" sz="2000" dirty="0" smtClean="0"/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err="1" smtClean="0"/>
              <a:t>Wosing</a:t>
            </a:r>
            <a:r>
              <a:rPr lang="en-US" sz="2000" dirty="0" smtClean="0"/>
              <a:t> </a:t>
            </a:r>
            <a:r>
              <a:rPr lang="en-US" sz="2000" dirty="0" err="1" smtClean="0"/>
              <a:t>budi</a:t>
            </a:r>
            <a:r>
              <a:rPr lang="en-US" sz="2000" dirty="0" smtClean="0"/>
              <a:t> </a:t>
            </a:r>
            <a:r>
              <a:rPr lang="en-US" sz="2000" dirty="0" err="1" smtClean="0"/>
              <a:t>pakarti</a:t>
            </a:r>
            <a:r>
              <a:rPr lang="en-US" sz="2000" dirty="0" smtClean="0"/>
              <a:t> :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 dirty="0" smtClean="0"/>
              <a:t>Aja </a:t>
            </a:r>
            <a:r>
              <a:rPr lang="en-US" sz="2000" b="1" dirty="0" err="1" smtClean="0"/>
              <a:t>adigang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adigung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adiguna</a:t>
            </a:r>
            <a:endParaRPr lang="en-US" sz="2000" b="1" dirty="0" smtClean="0"/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 smtClean="0"/>
              <a:t>→ </a:t>
            </a:r>
            <a:r>
              <a:rPr lang="en-US" sz="2000" dirty="0" err="1" smtClean="0"/>
              <a:t>aja</a:t>
            </a:r>
            <a:r>
              <a:rPr lang="en-US" sz="2000" dirty="0" smtClean="0"/>
              <a:t> </a:t>
            </a:r>
            <a:r>
              <a:rPr lang="en-US" sz="2000" dirty="0" err="1" smtClean="0"/>
              <a:t>ngendel-ngendelake</a:t>
            </a:r>
            <a:r>
              <a:rPr lang="en-US" sz="2000" dirty="0" smtClean="0"/>
              <a:t> </a:t>
            </a:r>
            <a:r>
              <a:rPr lang="en-US" sz="2000" dirty="0" err="1" smtClean="0"/>
              <a:t>panguwasane</a:t>
            </a:r>
            <a:r>
              <a:rPr lang="en-US" sz="2000" dirty="0" smtClean="0"/>
              <a:t>, </a:t>
            </a:r>
            <a:r>
              <a:rPr lang="en-US" sz="2000" dirty="0" err="1" smtClean="0"/>
              <a:t>kalenggahane</a:t>
            </a:r>
            <a:r>
              <a:rPr lang="en-US" sz="2000" dirty="0" smtClean="0"/>
              <a:t>, </a:t>
            </a:r>
            <a:r>
              <a:rPr lang="en-US" sz="2000" dirty="0" err="1" smtClean="0"/>
              <a:t>kapinterane</a:t>
            </a:r>
            <a:endParaRPr lang="en-US" sz="2000" dirty="0" smtClean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94E4774D-6F13-4181-9D09-0591E28C8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077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B</a:t>
            </a:r>
            <a:r>
              <a:rPr lang="en-US" sz="28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. </a:t>
            </a:r>
            <a:r>
              <a:rPr lang="en-US" sz="2800" dirty="0" err="1" smtClean="0">
                <a:latin typeface="+mn-lt"/>
                <a:cs typeface="Arial" panose="020B0604020202020204" pitchFamily="34" charset="0"/>
              </a:rPr>
              <a:t>Tepung</a:t>
            </a:r>
            <a:r>
              <a:rPr lang="en-U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+mn-lt"/>
                <a:cs typeface="Arial" panose="020B0604020202020204" pitchFamily="34" charset="0"/>
              </a:rPr>
              <a:t>Paraga</a:t>
            </a:r>
            <a:r>
              <a:rPr lang="en-US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latin typeface="+mn-lt"/>
                <a:cs typeface="Arial" panose="020B0604020202020204" pitchFamily="34" charset="0"/>
              </a:rPr>
              <a:t>Wayang</a:t>
            </a:r>
            <a:r>
              <a:rPr lang="id-ID" sz="2800" b="0" i="0" u="none" strike="noStrike" baseline="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 </a:t>
            </a:r>
            <a:endParaRPr lang="id-ID" sz="6000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2294" y="1640539"/>
            <a:ext cx="2043953" cy="40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08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495</Words>
  <Application>Microsoft Office PowerPoint</Application>
  <PresentationFormat>Widescreen</PresentationFormat>
  <Paragraphs>68</Paragraphs>
  <Slides>12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Gilam</vt:lpstr>
      <vt:lpstr>Nerko One</vt:lpstr>
      <vt:lpstr>Times New Roman</vt:lpstr>
      <vt:lpstr>Office Theme</vt:lpstr>
      <vt:lpstr>PowerPoint Presentation</vt:lpstr>
      <vt:lpstr>BAB 4</vt:lpstr>
      <vt:lpstr>PowerPoint Presentation</vt:lpstr>
      <vt:lpstr>Profil Pelajar Pancasila</vt:lpstr>
      <vt:lpstr>PowerPoint Presentation</vt:lpstr>
      <vt:lpstr>PowerPoint Presentation</vt:lpstr>
      <vt:lpstr>Materi Pembelajaran Ndhudhah Pewayangan kanthi Tlesih</vt:lpstr>
      <vt:lpstr>A. Mangerteni Tegese Tembung Sajroning Teks Wayang kanthi Tumemen </vt:lpstr>
      <vt:lpstr>B. Tepung Paraga Wayang </vt:lpstr>
      <vt:lpstr>PowerPoint Presentation</vt:lpstr>
      <vt:lpstr>PowerPoint Presentation</vt:lpstr>
      <vt:lpstr>C. Dhudhah Isi Wacan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mila</cp:lastModifiedBy>
  <cp:revision>30</cp:revision>
  <dcterms:created xsi:type="dcterms:W3CDTF">2022-05-31T02:38:00Z</dcterms:created>
  <dcterms:modified xsi:type="dcterms:W3CDTF">2022-11-19T02:53:39Z</dcterms:modified>
</cp:coreProperties>
</file>